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76" r:id="rId5"/>
    <p:sldId id="268" r:id="rId6"/>
    <p:sldId id="270" r:id="rId7"/>
    <p:sldId id="269" r:id="rId8"/>
    <p:sldId id="278" r:id="rId9"/>
    <p:sldId id="279" r:id="rId10"/>
    <p:sldId id="280" r:id="rId11"/>
    <p:sldId id="264" r:id="rId12"/>
    <p:sldId id="283" r:id="rId13"/>
    <p:sldId id="271" r:id="rId14"/>
    <p:sldId id="267" r:id="rId15"/>
    <p:sldId id="274" r:id="rId16"/>
    <p:sldId id="282" r:id="rId17"/>
    <p:sldId id="281" r:id="rId18"/>
    <p:sldId id="277" r:id="rId19"/>
    <p:sldId id="275" r:id="rId20"/>
  </p:sldIdLst>
  <p:sldSz cx="9144000" cy="5143500" type="screen16x9"/>
  <p:notesSz cx="6858000" cy="9144000"/>
  <p:embeddedFontLst>
    <p:embeddedFont>
      <p:font typeface="Century Schoolbook" panose="02040604050505020304" pitchFamily="18" charset="0"/>
      <p:regular r:id="rId22"/>
      <p:bold r:id="rId23"/>
      <p:italic r:id="rId24"/>
      <p:boldItalic r:id="rId25"/>
    </p:embeddedFont>
    <p:embeddedFont>
      <p:font typeface="Georgia" panose="02040502050405020303" pitchFamily="18" charset="0"/>
      <p:regular r:id="rId26"/>
      <p:bold r:id="rId27"/>
      <p:italic r:id="rId28"/>
      <p:bold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Rubik" panose="020B0604020202020204" charset="-79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44AD93-4927-4B87-97A9-E3D2CB8D7C67}">
  <a:tblStyle styleId="{1544AD93-4927-4B87-97A9-E3D2CB8D7C6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7" d="100"/>
          <a:sy n="157" d="100"/>
        </p:scale>
        <p:origin x="294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281bd271b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2" name="Google Shape;52;g2281bd271b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281bd271b1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g2281bd271b1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09204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281bd271b1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g2281bd271b1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485018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281bd271b1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g2281bd271b1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02154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81bd271b1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" name="Google Shape;61;g2281bd271b1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281bd271b1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0" name="Google Shape;70;g2281bd271b1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281bd271b1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0" name="Google Shape;70;g2281bd271b1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472915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281bd271b1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g2281bd271b1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301398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281bd271b1_0_6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5" name="Google Shape;135;g2281bd271b1_0_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281bd271b1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g2281bd271b1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20215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721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281bd271b1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g2281bd271b1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en.wikipedia.org/wiki/Khyber_Pakhtunkhw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250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70000"/>
          </a:blip>
          <a:srcRect/>
          <a:stretch/>
        </p:blipFill>
        <p:spPr>
          <a:xfrm>
            <a:off x="6727857" y="1624311"/>
            <a:ext cx="1901795" cy="1894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t="852"/>
          <a:stretch/>
        </p:blipFill>
        <p:spPr>
          <a:xfrm>
            <a:off x="514350" y="514350"/>
            <a:ext cx="652624" cy="64702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550668" y="1481525"/>
            <a:ext cx="5387100" cy="60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Recommendation System for tourist destinations using Natural Language Processing:</a:t>
            </a:r>
            <a:endParaRPr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14218" y="3515201"/>
            <a:ext cx="2730000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Group Members:</a:t>
            </a:r>
            <a:endParaRPr sz="700" b="1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Zohaib Khan</a:t>
            </a:r>
            <a:r>
              <a:rPr lang="en" sz="15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(19P-0095)</a:t>
            </a:r>
            <a:endParaRPr sz="7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Ahmed Ali(19P-0042)</a:t>
            </a:r>
            <a:endParaRPr sz="7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4329263" y="3515201"/>
            <a:ext cx="32604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Project Supervisor: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Ms Salma Kalsoom</a:t>
            </a:r>
            <a:endParaRPr sz="700" b="1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/>
          <p:nvPr/>
        </p:nvSpPr>
        <p:spPr>
          <a:xfrm>
            <a:off x="14288" y="0"/>
            <a:ext cx="8390700" cy="5143500"/>
          </a:xfrm>
          <a:prstGeom prst="rect">
            <a:avLst/>
          </a:prstGeom>
          <a:solidFill>
            <a:srgbClr val="15225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24"/>
          <p:cNvPicPr preferRelativeResize="0"/>
          <p:nvPr/>
        </p:nvPicPr>
        <p:blipFill rotWithShape="1">
          <a:blip r:embed="rId5">
            <a:alphaModFix amt="10000"/>
          </a:blip>
          <a:srcRect r="79134"/>
          <a:stretch/>
        </p:blipFill>
        <p:spPr>
          <a:xfrm>
            <a:off x="6233833" y="-1601590"/>
            <a:ext cx="2131689" cy="1023571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4"/>
          <p:cNvSpPr txBox="1"/>
          <p:nvPr/>
        </p:nvSpPr>
        <p:spPr>
          <a:xfrm>
            <a:off x="306877" y="152615"/>
            <a:ext cx="4635600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8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Video Demo</a:t>
            </a:r>
            <a:endParaRPr sz="28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6" name="Google Shape;236;p24"/>
          <p:cNvCxnSpPr/>
          <p:nvPr/>
        </p:nvCxnSpPr>
        <p:spPr>
          <a:xfrm>
            <a:off x="381244" y="693398"/>
            <a:ext cx="618000" cy="0"/>
          </a:xfrm>
          <a:prstGeom prst="straightConnector1">
            <a:avLst/>
          </a:prstGeom>
          <a:noFill/>
          <a:ln w="95250" cap="rnd" cmpd="sng">
            <a:solidFill>
              <a:srgbClr val="017FF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WhatsApp Video 2023-05-17 at 2.12.39 AM (1)">
            <a:hlinkClick r:id="" action="ppaction://media"/>
            <a:extLst>
              <a:ext uri="{FF2B5EF4-FFF2-40B4-BE49-F238E27FC236}">
                <a16:creationId xmlns:a16="http://schemas.microsoft.com/office/drawing/2014/main" id="{0E3EF52A-B08F-4F09-A2C9-09D1FB327F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8478" y="821579"/>
            <a:ext cx="7190792" cy="404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150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/>
          <p:nvPr/>
        </p:nvSpPr>
        <p:spPr>
          <a:xfrm>
            <a:off x="0" y="0"/>
            <a:ext cx="9144000" cy="1057500"/>
          </a:xfrm>
          <a:prstGeom prst="rect">
            <a:avLst/>
          </a:prstGeom>
          <a:solidFill>
            <a:srgbClr val="15225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88140" y="205124"/>
            <a:ext cx="647027" cy="647028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/>
        </p:nvSpPr>
        <p:spPr>
          <a:xfrm>
            <a:off x="514350" y="158742"/>
            <a:ext cx="5233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Goals 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21"/>
          <p:cNvGrpSpPr/>
          <p:nvPr/>
        </p:nvGrpSpPr>
        <p:grpSpPr>
          <a:xfrm>
            <a:off x="2295116" y="1870934"/>
            <a:ext cx="1646959" cy="906246"/>
            <a:chOff x="0" y="0"/>
            <a:chExt cx="1675130" cy="636322"/>
          </a:xfrm>
        </p:grpSpPr>
        <p:sp>
          <p:nvSpPr>
            <p:cNvPr id="141" name="Google Shape;141;p21"/>
            <p:cNvSpPr/>
            <p:nvPr/>
          </p:nvSpPr>
          <p:spPr>
            <a:xfrm>
              <a:off x="92710" y="106680"/>
              <a:ext cx="1570990" cy="516942"/>
            </a:xfrm>
            <a:custGeom>
              <a:avLst/>
              <a:gdLst/>
              <a:ahLst/>
              <a:cxnLst/>
              <a:rect l="l" t="t" r="r" b="b"/>
              <a:pathLst>
                <a:path w="1570990" h="516942" extrusionOk="0">
                  <a:moveTo>
                    <a:pt x="1544320" y="327712"/>
                  </a:moveTo>
                  <a:cubicBezTo>
                    <a:pt x="1544320" y="415342"/>
                    <a:pt x="1468120" y="486462"/>
                    <a:pt x="1386840" y="486462"/>
                  </a:cubicBezTo>
                  <a:lnTo>
                    <a:pt x="66040" y="486462"/>
                  </a:lnTo>
                  <a:cubicBezTo>
                    <a:pt x="43180" y="486462"/>
                    <a:pt x="20320" y="481382"/>
                    <a:pt x="0" y="472492"/>
                  </a:cubicBezTo>
                  <a:cubicBezTo>
                    <a:pt x="26670" y="500432"/>
                    <a:pt x="63500" y="516942"/>
                    <a:pt x="104140" y="516942"/>
                  </a:cubicBezTo>
                  <a:lnTo>
                    <a:pt x="1424940" y="516942"/>
                  </a:lnTo>
                  <a:cubicBezTo>
                    <a:pt x="1504950" y="516942"/>
                    <a:pt x="1570990" y="450902"/>
                    <a:pt x="1570990" y="370892"/>
                  </a:cubicBezTo>
                  <a:lnTo>
                    <a:pt x="1570990" y="95250"/>
                  </a:lnTo>
                  <a:cubicBezTo>
                    <a:pt x="1570990" y="58420"/>
                    <a:pt x="1557020" y="25400"/>
                    <a:pt x="1535430" y="0"/>
                  </a:cubicBezTo>
                  <a:cubicBezTo>
                    <a:pt x="1541780" y="16510"/>
                    <a:pt x="1544320" y="34290"/>
                    <a:pt x="1544320" y="52070"/>
                  </a:cubicBezTo>
                  <a:lnTo>
                    <a:pt x="1544320" y="327712"/>
                  </a:lnTo>
                  <a:lnTo>
                    <a:pt x="1544320" y="327712"/>
                  </a:ln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12700" y="12700"/>
              <a:ext cx="1610360" cy="567742"/>
            </a:xfrm>
            <a:custGeom>
              <a:avLst/>
              <a:gdLst/>
              <a:ahLst/>
              <a:cxnLst/>
              <a:rect l="l" t="t" r="r" b="b"/>
              <a:pathLst>
                <a:path w="1610360" h="567742" extrusionOk="0">
                  <a:moveTo>
                    <a:pt x="146050" y="567742"/>
                  </a:moveTo>
                  <a:lnTo>
                    <a:pt x="1464310" y="567742"/>
                  </a:lnTo>
                  <a:cubicBezTo>
                    <a:pt x="1544320" y="567742"/>
                    <a:pt x="1610360" y="501702"/>
                    <a:pt x="1610360" y="421692"/>
                  </a:cubicBezTo>
                  <a:lnTo>
                    <a:pt x="1610360" y="146050"/>
                  </a:lnTo>
                  <a:cubicBezTo>
                    <a:pt x="1610360" y="66040"/>
                    <a:pt x="1544320" y="0"/>
                    <a:pt x="1464310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421692"/>
                  </a:lnTo>
                  <a:cubicBezTo>
                    <a:pt x="0" y="502972"/>
                    <a:pt x="66040" y="567742"/>
                    <a:pt x="146050" y="567742"/>
                  </a:cubicBez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0" y="0"/>
              <a:ext cx="1675130" cy="636322"/>
            </a:xfrm>
            <a:custGeom>
              <a:avLst/>
              <a:gdLst/>
              <a:ahLst/>
              <a:cxnLst/>
              <a:rect l="l" t="t" r="r" b="b"/>
              <a:pathLst>
                <a:path w="1675130" h="636322" extrusionOk="0">
                  <a:moveTo>
                    <a:pt x="1611630" y="74930"/>
                  </a:moveTo>
                  <a:cubicBezTo>
                    <a:pt x="1583690" y="30480"/>
                    <a:pt x="1534160" y="0"/>
                    <a:pt x="1477010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434392"/>
                  </a:lnTo>
                  <a:cubicBezTo>
                    <a:pt x="0" y="486462"/>
                    <a:pt x="25400" y="532182"/>
                    <a:pt x="63500" y="561392"/>
                  </a:cubicBezTo>
                  <a:cubicBezTo>
                    <a:pt x="91440" y="605842"/>
                    <a:pt x="140970" y="636322"/>
                    <a:pt x="198120" y="636322"/>
                  </a:cubicBezTo>
                  <a:lnTo>
                    <a:pt x="1516380" y="636322"/>
                  </a:lnTo>
                  <a:cubicBezTo>
                    <a:pt x="1604010" y="636322"/>
                    <a:pt x="1675130" y="565202"/>
                    <a:pt x="1675130" y="477572"/>
                  </a:cubicBezTo>
                  <a:lnTo>
                    <a:pt x="1675130" y="201930"/>
                  </a:lnTo>
                  <a:cubicBezTo>
                    <a:pt x="1675130" y="149860"/>
                    <a:pt x="1649730" y="104140"/>
                    <a:pt x="1611630" y="74930"/>
                  </a:cubicBezTo>
                  <a:close/>
                  <a:moveTo>
                    <a:pt x="12700" y="434392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477010" y="12700"/>
                  </a:lnTo>
                  <a:cubicBezTo>
                    <a:pt x="1557020" y="12700"/>
                    <a:pt x="1623060" y="78740"/>
                    <a:pt x="1623060" y="158750"/>
                  </a:cubicBezTo>
                  <a:lnTo>
                    <a:pt x="1623060" y="434392"/>
                  </a:lnTo>
                  <a:cubicBezTo>
                    <a:pt x="1623060" y="514402"/>
                    <a:pt x="1557020" y="580442"/>
                    <a:pt x="1477010" y="580442"/>
                  </a:cubicBezTo>
                  <a:lnTo>
                    <a:pt x="158750" y="580442"/>
                  </a:lnTo>
                  <a:cubicBezTo>
                    <a:pt x="78740" y="580442"/>
                    <a:pt x="12700" y="515672"/>
                    <a:pt x="12700" y="434392"/>
                  </a:cubicBezTo>
                  <a:close/>
                  <a:moveTo>
                    <a:pt x="1663700" y="477572"/>
                  </a:moveTo>
                  <a:cubicBezTo>
                    <a:pt x="1663700" y="557582"/>
                    <a:pt x="1596390" y="623622"/>
                    <a:pt x="1516380" y="623622"/>
                  </a:cubicBezTo>
                  <a:lnTo>
                    <a:pt x="198120" y="623622"/>
                  </a:lnTo>
                  <a:cubicBezTo>
                    <a:pt x="157480" y="623622"/>
                    <a:pt x="120650" y="607112"/>
                    <a:pt x="93980" y="579172"/>
                  </a:cubicBezTo>
                  <a:cubicBezTo>
                    <a:pt x="114300" y="588062"/>
                    <a:pt x="135890" y="593142"/>
                    <a:pt x="160020" y="593142"/>
                  </a:cubicBezTo>
                  <a:lnTo>
                    <a:pt x="1478280" y="593142"/>
                  </a:lnTo>
                  <a:cubicBezTo>
                    <a:pt x="1565910" y="593142"/>
                    <a:pt x="1637030" y="522022"/>
                    <a:pt x="1637030" y="434392"/>
                  </a:cubicBezTo>
                  <a:lnTo>
                    <a:pt x="1637030" y="158750"/>
                  </a:lnTo>
                  <a:cubicBezTo>
                    <a:pt x="1637030" y="140970"/>
                    <a:pt x="1633220" y="123190"/>
                    <a:pt x="1628140" y="106680"/>
                  </a:cubicBezTo>
                  <a:cubicBezTo>
                    <a:pt x="1649730" y="132080"/>
                    <a:pt x="1663700" y="165100"/>
                    <a:pt x="1663700" y="201930"/>
                  </a:cubicBezTo>
                  <a:lnTo>
                    <a:pt x="1663700" y="477572"/>
                  </a:lnTo>
                  <a:cubicBezTo>
                    <a:pt x="1663700" y="477572"/>
                    <a:pt x="1663700" y="477572"/>
                    <a:pt x="1663700" y="477572"/>
                  </a:cubicBez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" name="Google Shape;144;p21"/>
          <p:cNvSpPr txBox="1"/>
          <p:nvPr/>
        </p:nvSpPr>
        <p:spPr>
          <a:xfrm>
            <a:off x="2523202" y="1864064"/>
            <a:ext cx="1176514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800" dirty="0">
                <a:latin typeface="Rubik"/>
                <a:cs typeface="Rubik"/>
                <a:sym typeface="Rubik"/>
              </a:rPr>
              <a:t>WORKING</a:t>
            </a:r>
            <a:r>
              <a:rPr lang="en" sz="800" dirty="0">
                <a:latin typeface="Rubik"/>
                <a:cs typeface="Rubik"/>
                <a:sym typeface="Rubik"/>
              </a:rPr>
              <a:t> ON DIFFERENT STRATEGIES FOR BUILDING A RECOMMENDATION SYSTEM</a:t>
            </a:r>
            <a:endParaRPr sz="8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grpSp>
        <p:nvGrpSpPr>
          <p:cNvPr id="145" name="Google Shape;145;p21"/>
          <p:cNvGrpSpPr/>
          <p:nvPr/>
        </p:nvGrpSpPr>
        <p:grpSpPr>
          <a:xfrm>
            <a:off x="2409491" y="3855109"/>
            <a:ext cx="1443460" cy="548319"/>
            <a:chOff x="0" y="0"/>
            <a:chExt cx="1675130" cy="636322"/>
          </a:xfrm>
        </p:grpSpPr>
        <p:sp>
          <p:nvSpPr>
            <p:cNvPr id="146" name="Google Shape;146;p21"/>
            <p:cNvSpPr/>
            <p:nvPr/>
          </p:nvSpPr>
          <p:spPr>
            <a:xfrm>
              <a:off x="92710" y="106680"/>
              <a:ext cx="1570990" cy="516942"/>
            </a:xfrm>
            <a:custGeom>
              <a:avLst/>
              <a:gdLst/>
              <a:ahLst/>
              <a:cxnLst/>
              <a:rect l="l" t="t" r="r" b="b"/>
              <a:pathLst>
                <a:path w="1570990" h="516942" extrusionOk="0">
                  <a:moveTo>
                    <a:pt x="1544320" y="327712"/>
                  </a:moveTo>
                  <a:cubicBezTo>
                    <a:pt x="1544320" y="415342"/>
                    <a:pt x="1468120" y="486462"/>
                    <a:pt x="1386840" y="486462"/>
                  </a:cubicBezTo>
                  <a:lnTo>
                    <a:pt x="66040" y="486462"/>
                  </a:lnTo>
                  <a:cubicBezTo>
                    <a:pt x="43180" y="486462"/>
                    <a:pt x="20320" y="481382"/>
                    <a:pt x="0" y="472492"/>
                  </a:cubicBezTo>
                  <a:cubicBezTo>
                    <a:pt x="26670" y="500432"/>
                    <a:pt x="63500" y="516942"/>
                    <a:pt x="104140" y="516942"/>
                  </a:cubicBezTo>
                  <a:lnTo>
                    <a:pt x="1424940" y="516942"/>
                  </a:lnTo>
                  <a:cubicBezTo>
                    <a:pt x="1504950" y="516942"/>
                    <a:pt x="1570990" y="450902"/>
                    <a:pt x="1570990" y="370892"/>
                  </a:cubicBezTo>
                  <a:lnTo>
                    <a:pt x="1570990" y="95250"/>
                  </a:lnTo>
                  <a:cubicBezTo>
                    <a:pt x="1570990" y="58420"/>
                    <a:pt x="1557020" y="25400"/>
                    <a:pt x="1535430" y="0"/>
                  </a:cubicBezTo>
                  <a:cubicBezTo>
                    <a:pt x="1541780" y="16510"/>
                    <a:pt x="1544320" y="34290"/>
                    <a:pt x="1544320" y="52070"/>
                  </a:cubicBezTo>
                  <a:lnTo>
                    <a:pt x="1544320" y="327712"/>
                  </a:lnTo>
                  <a:lnTo>
                    <a:pt x="1544320" y="327712"/>
                  </a:ln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12700" y="12700"/>
              <a:ext cx="1610360" cy="567742"/>
            </a:xfrm>
            <a:custGeom>
              <a:avLst/>
              <a:gdLst/>
              <a:ahLst/>
              <a:cxnLst/>
              <a:rect l="l" t="t" r="r" b="b"/>
              <a:pathLst>
                <a:path w="1610360" h="567742" extrusionOk="0">
                  <a:moveTo>
                    <a:pt x="146050" y="567742"/>
                  </a:moveTo>
                  <a:lnTo>
                    <a:pt x="1464310" y="567742"/>
                  </a:lnTo>
                  <a:cubicBezTo>
                    <a:pt x="1544320" y="567742"/>
                    <a:pt x="1610360" y="501702"/>
                    <a:pt x="1610360" y="421692"/>
                  </a:cubicBezTo>
                  <a:lnTo>
                    <a:pt x="1610360" y="146050"/>
                  </a:lnTo>
                  <a:cubicBezTo>
                    <a:pt x="1610360" y="66040"/>
                    <a:pt x="1544320" y="0"/>
                    <a:pt x="1464310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421692"/>
                  </a:lnTo>
                  <a:cubicBezTo>
                    <a:pt x="0" y="502972"/>
                    <a:pt x="66040" y="567742"/>
                    <a:pt x="146050" y="567742"/>
                  </a:cubicBez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0" y="0"/>
              <a:ext cx="1675130" cy="636322"/>
            </a:xfrm>
            <a:custGeom>
              <a:avLst/>
              <a:gdLst/>
              <a:ahLst/>
              <a:cxnLst/>
              <a:rect l="l" t="t" r="r" b="b"/>
              <a:pathLst>
                <a:path w="1675130" h="636322" extrusionOk="0">
                  <a:moveTo>
                    <a:pt x="1611630" y="74930"/>
                  </a:moveTo>
                  <a:cubicBezTo>
                    <a:pt x="1583690" y="30480"/>
                    <a:pt x="1534160" y="0"/>
                    <a:pt x="1477010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434392"/>
                  </a:lnTo>
                  <a:cubicBezTo>
                    <a:pt x="0" y="486462"/>
                    <a:pt x="25400" y="532182"/>
                    <a:pt x="63500" y="561392"/>
                  </a:cubicBezTo>
                  <a:cubicBezTo>
                    <a:pt x="91440" y="605842"/>
                    <a:pt x="140970" y="636322"/>
                    <a:pt x="198120" y="636322"/>
                  </a:cubicBezTo>
                  <a:lnTo>
                    <a:pt x="1516380" y="636322"/>
                  </a:lnTo>
                  <a:cubicBezTo>
                    <a:pt x="1604010" y="636322"/>
                    <a:pt x="1675130" y="565202"/>
                    <a:pt x="1675130" y="477572"/>
                  </a:cubicBezTo>
                  <a:lnTo>
                    <a:pt x="1675130" y="201930"/>
                  </a:lnTo>
                  <a:cubicBezTo>
                    <a:pt x="1675130" y="149860"/>
                    <a:pt x="1649730" y="104140"/>
                    <a:pt x="1611630" y="74930"/>
                  </a:cubicBezTo>
                  <a:close/>
                  <a:moveTo>
                    <a:pt x="12700" y="434392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477010" y="12700"/>
                  </a:lnTo>
                  <a:cubicBezTo>
                    <a:pt x="1557020" y="12700"/>
                    <a:pt x="1623060" y="78740"/>
                    <a:pt x="1623060" y="158750"/>
                  </a:cubicBezTo>
                  <a:lnTo>
                    <a:pt x="1623060" y="434392"/>
                  </a:lnTo>
                  <a:cubicBezTo>
                    <a:pt x="1623060" y="514402"/>
                    <a:pt x="1557020" y="580442"/>
                    <a:pt x="1477010" y="580442"/>
                  </a:cubicBezTo>
                  <a:lnTo>
                    <a:pt x="158750" y="580442"/>
                  </a:lnTo>
                  <a:cubicBezTo>
                    <a:pt x="78740" y="580442"/>
                    <a:pt x="12700" y="515672"/>
                    <a:pt x="12700" y="434392"/>
                  </a:cubicBezTo>
                  <a:close/>
                  <a:moveTo>
                    <a:pt x="1663700" y="477572"/>
                  </a:moveTo>
                  <a:cubicBezTo>
                    <a:pt x="1663700" y="557582"/>
                    <a:pt x="1596390" y="623622"/>
                    <a:pt x="1516380" y="623622"/>
                  </a:cubicBezTo>
                  <a:lnTo>
                    <a:pt x="198120" y="623622"/>
                  </a:lnTo>
                  <a:cubicBezTo>
                    <a:pt x="157480" y="623622"/>
                    <a:pt x="120650" y="607112"/>
                    <a:pt x="93980" y="579172"/>
                  </a:cubicBezTo>
                  <a:cubicBezTo>
                    <a:pt x="114300" y="588062"/>
                    <a:pt x="135890" y="593142"/>
                    <a:pt x="160020" y="593142"/>
                  </a:cubicBezTo>
                  <a:lnTo>
                    <a:pt x="1478280" y="593142"/>
                  </a:lnTo>
                  <a:cubicBezTo>
                    <a:pt x="1565910" y="593142"/>
                    <a:pt x="1637030" y="522022"/>
                    <a:pt x="1637030" y="434392"/>
                  </a:cubicBezTo>
                  <a:lnTo>
                    <a:pt x="1637030" y="158750"/>
                  </a:lnTo>
                  <a:cubicBezTo>
                    <a:pt x="1637030" y="140970"/>
                    <a:pt x="1633220" y="123190"/>
                    <a:pt x="1628140" y="106680"/>
                  </a:cubicBezTo>
                  <a:cubicBezTo>
                    <a:pt x="1649730" y="132080"/>
                    <a:pt x="1663700" y="165100"/>
                    <a:pt x="1663700" y="201930"/>
                  </a:cubicBezTo>
                  <a:lnTo>
                    <a:pt x="1663700" y="477572"/>
                  </a:lnTo>
                  <a:cubicBezTo>
                    <a:pt x="1663700" y="477572"/>
                    <a:pt x="1663700" y="477572"/>
                    <a:pt x="1663700" y="477572"/>
                  </a:cubicBez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" name="Google Shape;149;p21"/>
          <p:cNvGrpSpPr/>
          <p:nvPr/>
        </p:nvGrpSpPr>
        <p:grpSpPr>
          <a:xfrm>
            <a:off x="2420435" y="3069870"/>
            <a:ext cx="1443460" cy="548319"/>
            <a:chOff x="0" y="0"/>
            <a:chExt cx="1675130" cy="636322"/>
          </a:xfrm>
        </p:grpSpPr>
        <p:sp>
          <p:nvSpPr>
            <p:cNvPr id="150" name="Google Shape;150;p21"/>
            <p:cNvSpPr/>
            <p:nvPr/>
          </p:nvSpPr>
          <p:spPr>
            <a:xfrm>
              <a:off x="92710" y="106680"/>
              <a:ext cx="1570990" cy="516942"/>
            </a:xfrm>
            <a:custGeom>
              <a:avLst/>
              <a:gdLst/>
              <a:ahLst/>
              <a:cxnLst/>
              <a:rect l="l" t="t" r="r" b="b"/>
              <a:pathLst>
                <a:path w="1570990" h="516942" extrusionOk="0">
                  <a:moveTo>
                    <a:pt x="1544320" y="327712"/>
                  </a:moveTo>
                  <a:cubicBezTo>
                    <a:pt x="1544320" y="415342"/>
                    <a:pt x="1468120" y="486462"/>
                    <a:pt x="1386840" y="486462"/>
                  </a:cubicBezTo>
                  <a:lnTo>
                    <a:pt x="66040" y="486462"/>
                  </a:lnTo>
                  <a:cubicBezTo>
                    <a:pt x="43180" y="486462"/>
                    <a:pt x="20320" y="481382"/>
                    <a:pt x="0" y="472492"/>
                  </a:cubicBezTo>
                  <a:cubicBezTo>
                    <a:pt x="26670" y="500432"/>
                    <a:pt x="63500" y="516942"/>
                    <a:pt x="104140" y="516942"/>
                  </a:cubicBezTo>
                  <a:lnTo>
                    <a:pt x="1424940" y="516942"/>
                  </a:lnTo>
                  <a:cubicBezTo>
                    <a:pt x="1504950" y="516942"/>
                    <a:pt x="1570990" y="450902"/>
                    <a:pt x="1570990" y="370892"/>
                  </a:cubicBezTo>
                  <a:lnTo>
                    <a:pt x="1570990" y="95250"/>
                  </a:lnTo>
                  <a:cubicBezTo>
                    <a:pt x="1570990" y="58420"/>
                    <a:pt x="1557020" y="25400"/>
                    <a:pt x="1535430" y="0"/>
                  </a:cubicBezTo>
                  <a:cubicBezTo>
                    <a:pt x="1541780" y="16510"/>
                    <a:pt x="1544320" y="34290"/>
                    <a:pt x="1544320" y="52070"/>
                  </a:cubicBezTo>
                  <a:lnTo>
                    <a:pt x="1544320" y="327712"/>
                  </a:lnTo>
                  <a:lnTo>
                    <a:pt x="1544320" y="327712"/>
                  </a:ln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12700" y="12700"/>
              <a:ext cx="1610360" cy="567742"/>
            </a:xfrm>
            <a:custGeom>
              <a:avLst/>
              <a:gdLst/>
              <a:ahLst/>
              <a:cxnLst/>
              <a:rect l="l" t="t" r="r" b="b"/>
              <a:pathLst>
                <a:path w="1610360" h="567742" extrusionOk="0">
                  <a:moveTo>
                    <a:pt x="146050" y="567742"/>
                  </a:moveTo>
                  <a:lnTo>
                    <a:pt x="1464310" y="567742"/>
                  </a:lnTo>
                  <a:cubicBezTo>
                    <a:pt x="1544320" y="567742"/>
                    <a:pt x="1610360" y="501702"/>
                    <a:pt x="1610360" y="421692"/>
                  </a:cubicBezTo>
                  <a:lnTo>
                    <a:pt x="1610360" y="146050"/>
                  </a:lnTo>
                  <a:cubicBezTo>
                    <a:pt x="1610360" y="66040"/>
                    <a:pt x="1544320" y="0"/>
                    <a:pt x="1464310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421692"/>
                  </a:lnTo>
                  <a:cubicBezTo>
                    <a:pt x="0" y="502972"/>
                    <a:pt x="66040" y="567742"/>
                    <a:pt x="146050" y="567742"/>
                  </a:cubicBez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0" y="0"/>
              <a:ext cx="1675130" cy="636322"/>
            </a:xfrm>
            <a:custGeom>
              <a:avLst/>
              <a:gdLst/>
              <a:ahLst/>
              <a:cxnLst/>
              <a:rect l="l" t="t" r="r" b="b"/>
              <a:pathLst>
                <a:path w="1675130" h="636322" extrusionOk="0">
                  <a:moveTo>
                    <a:pt x="1611630" y="74930"/>
                  </a:moveTo>
                  <a:cubicBezTo>
                    <a:pt x="1583690" y="30480"/>
                    <a:pt x="1534160" y="0"/>
                    <a:pt x="1477010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434392"/>
                  </a:lnTo>
                  <a:cubicBezTo>
                    <a:pt x="0" y="486462"/>
                    <a:pt x="25400" y="532182"/>
                    <a:pt x="63500" y="561392"/>
                  </a:cubicBezTo>
                  <a:cubicBezTo>
                    <a:pt x="91440" y="605842"/>
                    <a:pt x="140970" y="636322"/>
                    <a:pt x="198120" y="636322"/>
                  </a:cubicBezTo>
                  <a:lnTo>
                    <a:pt x="1516380" y="636322"/>
                  </a:lnTo>
                  <a:cubicBezTo>
                    <a:pt x="1604010" y="636322"/>
                    <a:pt x="1675130" y="565202"/>
                    <a:pt x="1675130" y="477572"/>
                  </a:cubicBezTo>
                  <a:lnTo>
                    <a:pt x="1675130" y="201930"/>
                  </a:lnTo>
                  <a:cubicBezTo>
                    <a:pt x="1675130" y="149860"/>
                    <a:pt x="1649730" y="104140"/>
                    <a:pt x="1611630" y="74930"/>
                  </a:cubicBezTo>
                  <a:close/>
                  <a:moveTo>
                    <a:pt x="12700" y="434392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477010" y="12700"/>
                  </a:lnTo>
                  <a:cubicBezTo>
                    <a:pt x="1557020" y="12700"/>
                    <a:pt x="1623060" y="78740"/>
                    <a:pt x="1623060" y="158750"/>
                  </a:cubicBezTo>
                  <a:lnTo>
                    <a:pt x="1623060" y="434392"/>
                  </a:lnTo>
                  <a:cubicBezTo>
                    <a:pt x="1623060" y="514402"/>
                    <a:pt x="1557020" y="580442"/>
                    <a:pt x="1477010" y="580442"/>
                  </a:cubicBezTo>
                  <a:lnTo>
                    <a:pt x="158750" y="580442"/>
                  </a:lnTo>
                  <a:cubicBezTo>
                    <a:pt x="78740" y="580442"/>
                    <a:pt x="12700" y="515672"/>
                    <a:pt x="12700" y="434392"/>
                  </a:cubicBezTo>
                  <a:close/>
                  <a:moveTo>
                    <a:pt x="1663700" y="477572"/>
                  </a:moveTo>
                  <a:cubicBezTo>
                    <a:pt x="1663700" y="557582"/>
                    <a:pt x="1596390" y="623622"/>
                    <a:pt x="1516380" y="623622"/>
                  </a:cubicBezTo>
                  <a:lnTo>
                    <a:pt x="198120" y="623622"/>
                  </a:lnTo>
                  <a:cubicBezTo>
                    <a:pt x="157480" y="623622"/>
                    <a:pt x="120650" y="607112"/>
                    <a:pt x="93980" y="579172"/>
                  </a:cubicBezTo>
                  <a:cubicBezTo>
                    <a:pt x="114300" y="588062"/>
                    <a:pt x="135890" y="593142"/>
                    <a:pt x="160020" y="593142"/>
                  </a:cubicBezTo>
                  <a:lnTo>
                    <a:pt x="1478280" y="593142"/>
                  </a:lnTo>
                  <a:cubicBezTo>
                    <a:pt x="1565910" y="593142"/>
                    <a:pt x="1637030" y="522022"/>
                    <a:pt x="1637030" y="434392"/>
                  </a:cubicBezTo>
                  <a:lnTo>
                    <a:pt x="1637030" y="158750"/>
                  </a:lnTo>
                  <a:cubicBezTo>
                    <a:pt x="1637030" y="140970"/>
                    <a:pt x="1633220" y="123190"/>
                    <a:pt x="1628140" y="106680"/>
                  </a:cubicBezTo>
                  <a:cubicBezTo>
                    <a:pt x="1649730" y="132080"/>
                    <a:pt x="1663700" y="165100"/>
                    <a:pt x="1663700" y="201930"/>
                  </a:cubicBezTo>
                  <a:lnTo>
                    <a:pt x="1663700" y="477572"/>
                  </a:lnTo>
                  <a:cubicBezTo>
                    <a:pt x="1663700" y="477572"/>
                    <a:pt x="1663700" y="477572"/>
                    <a:pt x="1663700" y="477572"/>
                  </a:cubicBez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" name="Google Shape;153;p21"/>
          <p:cNvSpPr txBox="1"/>
          <p:nvPr/>
        </p:nvSpPr>
        <p:spPr>
          <a:xfrm>
            <a:off x="2562721" y="3161418"/>
            <a:ext cx="1137000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dirty="0">
                <a:latin typeface="Rubik"/>
                <a:cs typeface="Rubik"/>
                <a:sym typeface="Rubik"/>
              </a:rPr>
              <a:t>TRAINING OF MODEL</a:t>
            </a:r>
            <a:endParaRPr sz="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1"/>
          <p:cNvCxnSpPr/>
          <p:nvPr/>
        </p:nvCxnSpPr>
        <p:spPr>
          <a:xfrm rot="5400000">
            <a:off x="2953301" y="3701913"/>
            <a:ext cx="321300" cy="0"/>
          </a:xfrm>
          <a:prstGeom prst="straightConnector1">
            <a:avLst/>
          </a:prstGeom>
          <a:noFill/>
          <a:ln w="28575" cap="rnd" cmpd="sng">
            <a:solidFill>
              <a:srgbClr val="15205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55" name="Google Shape;155;p21"/>
          <p:cNvSpPr txBox="1"/>
          <p:nvPr/>
        </p:nvSpPr>
        <p:spPr>
          <a:xfrm>
            <a:off x="2456521" y="3895693"/>
            <a:ext cx="1349400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CREATING DATABASE AND FINDING ACCURACY</a:t>
            </a:r>
            <a:endParaRPr sz="900" b="0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156" name="Google Shape;156;p21"/>
          <p:cNvGrpSpPr/>
          <p:nvPr/>
        </p:nvGrpSpPr>
        <p:grpSpPr>
          <a:xfrm>
            <a:off x="5307579" y="1982333"/>
            <a:ext cx="1443460" cy="548319"/>
            <a:chOff x="0" y="0"/>
            <a:chExt cx="1675130" cy="636322"/>
          </a:xfrm>
        </p:grpSpPr>
        <p:sp>
          <p:nvSpPr>
            <p:cNvPr id="157" name="Google Shape;157;p21"/>
            <p:cNvSpPr/>
            <p:nvPr/>
          </p:nvSpPr>
          <p:spPr>
            <a:xfrm>
              <a:off x="92710" y="106680"/>
              <a:ext cx="1570990" cy="516942"/>
            </a:xfrm>
            <a:custGeom>
              <a:avLst/>
              <a:gdLst/>
              <a:ahLst/>
              <a:cxnLst/>
              <a:rect l="l" t="t" r="r" b="b"/>
              <a:pathLst>
                <a:path w="1570990" h="516942" extrusionOk="0">
                  <a:moveTo>
                    <a:pt x="1544320" y="327712"/>
                  </a:moveTo>
                  <a:cubicBezTo>
                    <a:pt x="1544320" y="415342"/>
                    <a:pt x="1468120" y="486462"/>
                    <a:pt x="1386840" y="486462"/>
                  </a:cubicBezTo>
                  <a:lnTo>
                    <a:pt x="66040" y="486462"/>
                  </a:lnTo>
                  <a:cubicBezTo>
                    <a:pt x="43180" y="486462"/>
                    <a:pt x="20320" y="481382"/>
                    <a:pt x="0" y="472492"/>
                  </a:cubicBezTo>
                  <a:cubicBezTo>
                    <a:pt x="26670" y="500432"/>
                    <a:pt x="63500" y="516942"/>
                    <a:pt x="104140" y="516942"/>
                  </a:cubicBezTo>
                  <a:lnTo>
                    <a:pt x="1424940" y="516942"/>
                  </a:lnTo>
                  <a:cubicBezTo>
                    <a:pt x="1504950" y="516942"/>
                    <a:pt x="1570990" y="450902"/>
                    <a:pt x="1570990" y="370892"/>
                  </a:cubicBezTo>
                  <a:lnTo>
                    <a:pt x="1570990" y="95250"/>
                  </a:lnTo>
                  <a:cubicBezTo>
                    <a:pt x="1570990" y="58420"/>
                    <a:pt x="1557020" y="25400"/>
                    <a:pt x="1535430" y="0"/>
                  </a:cubicBezTo>
                  <a:cubicBezTo>
                    <a:pt x="1541780" y="16510"/>
                    <a:pt x="1544320" y="34290"/>
                    <a:pt x="1544320" y="52070"/>
                  </a:cubicBezTo>
                  <a:lnTo>
                    <a:pt x="1544320" y="327712"/>
                  </a:lnTo>
                  <a:lnTo>
                    <a:pt x="1544320" y="327712"/>
                  </a:ln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12700" y="12700"/>
              <a:ext cx="1610360" cy="567742"/>
            </a:xfrm>
            <a:custGeom>
              <a:avLst/>
              <a:gdLst/>
              <a:ahLst/>
              <a:cxnLst/>
              <a:rect l="l" t="t" r="r" b="b"/>
              <a:pathLst>
                <a:path w="1610360" h="567742" extrusionOk="0">
                  <a:moveTo>
                    <a:pt x="146050" y="567742"/>
                  </a:moveTo>
                  <a:lnTo>
                    <a:pt x="1464310" y="567742"/>
                  </a:lnTo>
                  <a:cubicBezTo>
                    <a:pt x="1544320" y="567742"/>
                    <a:pt x="1610360" y="501702"/>
                    <a:pt x="1610360" y="421692"/>
                  </a:cubicBezTo>
                  <a:lnTo>
                    <a:pt x="1610360" y="146050"/>
                  </a:lnTo>
                  <a:cubicBezTo>
                    <a:pt x="1610360" y="66040"/>
                    <a:pt x="1544320" y="0"/>
                    <a:pt x="1464310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421692"/>
                  </a:lnTo>
                  <a:cubicBezTo>
                    <a:pt x="0" y="502972"/>
                    <a:pt x="66040" y="567742"/>
                    <a:pt x="146050" y="567742"/>
                  </a:cubicBez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0" y="0"/>
              <a:ext cx="1675130" cy="636322"/>
            </a:xfrm>
            <a:custGeom>
              <a:avLst/>
              <a:gdLst/>
              <a:ahLst/>
              <a:cxnLst/>
              <a:rect l="l" t="t" r="r" b="b"/>
              <a:pathLst>
                <a:path w="1675130" h="636322" extrusionOk="0">
                  <a:moveTo>
                    <a:pt x="1611630" y="74930"/>
                  </a:moveTo>
                  <a:cubicBezTo>
                    <a:pt x="1583690" y="30480"/>
                    <a:pt x="1534160" y="0"/>
                    <a:pt x="1477010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434392"/>
                  </a:lnTo>
                  <a:cubicBezTo>
                    <a:pt x="0" y="486462"/>
                    <a:pt x="25400" y="532182"/>
                    <a:pt x="63500" y="561392"/>
                  </a:cubicBezTo>
                  <a:cubicBezTo>
                    <a:pt x="91440" y="605842"/>
                    <a:pt x="140970" y="636322"/>
                    <a:pt x="198120" y="636322"/>
                  </a:cubicBezTo>
                  <a:lnTo>
                    <a:pt x="1516380" y="636322"/>
                  </a:lnTo>
                  <a:cubicBezTo>
                    <a:pt x="1604010" y="636322"/>
                    <a:pt x="1675130" y="565202"/>
                    <a:pt x="1675130" y="477572"/>
                  </a:cubicBezTo>
                  <a:lnTo>
                    <a:pt x="1675130" y="201930"/>
                  </a:lnTo>
                  <a:cubicBezTo>
                    <a:pt x="1675130" y="149860"/>
                    <a:pt x="1649730" y="104140"/>
                    <a:pt x="1611630" y="74930"/>
                  </a:cubicBezTo>
                  <a:close/>
                  <a:moveTo>
                    <a:pt x="12700" y="434392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477010" y="12700"/>
                  </a:lnTo>
                  <a:cubicBezTo>
                    <a:pt x="1557020" y="12700"/>
                    <a:pt x="1623060" y="78740"/>
                    <a:pt x="1623060" y="158750"/>
                  </a:cubicBezTo>
                  <a:lnTo>
                    <a:pt x="1623060" y="434392"/>
                  </a:lnTo>
                  <a:cubicBezTo>
                    <a:pt x="1623060" y="514402"/>
                    <a:pt x="1557020" y="580442"/>
                    <a:pt x="1477010" y="580442"/>
                  </a:cubicBezTo>
                  <a:lnTo>
                    <a:pt x="158750" y="580442"/>
                  </a:lnTo>
                  <a:cubicBezTo>
                    <a:pt x="78740" y="580442"/>
                    <a:pt x="12700" y="515672"/>
                    <a:pt x="12700" y="434392"/>
                  </a:cubicBezTo>
                  <a:close/>
                  <a:moveTo>
                    <a:pt x="1663700" y="477572"/>
                  </a:moveTo>
                  <a:cubicBezTo>
                    <a:pt x="1663700" y="557582"/>
                    <a:pt x="1596390" y="623622"/>
                    <a:pt x="1516380" y="623622"/>
                  </a:cubicBezTo>
                  <a:lnTo>
                    <a:pt x="198120" y="623622"/>
                  </a:lnTo>
                  <a:cubicBezTo>
                    <a:pt x="157480" y="623622"/>
                    <a:pt x="120650" y="607112"/>
                    <a:pt x="93980" y="579172"/>
                  </a:cubicBezTo>
                  <a:cubicBezTo>
                    <a:pt x="114300" y="588062"/>
                    <a:pt x="135890" y="593142"/>
                    <a:pt x="160020" y="593142"/>
                  </a:cubicBezTo>
                  <a:lnTo>
                    <a:pt x="1478280" y="593142"/>
                  </a:lnTo>
                  <a:cubicBezTo>
                    <a:pt x="1565910" y="593142"/>
                    <a:pt x="1637030" y="522022"/>
                    <a:pt x="1637030" y="434392"/>
                  </a:cubicBezTo>
                  <a:lnTo>
                    <a:pt x="1637030" y="158750"/>
                  </a:lnTo>
                  <a:cubicBezTo>
                    <a:pt x="1637030" y="140970"/>
                    <a:pt x="1633220" y="123190"/>
                    <a:pt x="1628140" y="106680"/>
                  </a:cubicBezTo>
                  <a:cubicBezTo>
                    <a:pt x="1649730" y="132080"/>
                    <a:pt x="1663700" y="165100"/>
                    <a:pt x="1663700" y="201930"/>
                  </a:cubicBezTo>
                  <a:lnTo>
                    <a:pt x="1663700" y="477572"/>
                  </a:lnTo>
                  <a:cubicBezTo>
                    <a:pt x="1663700" y="477572"/>
                    <a:pt x="1663700" y="477572"/>
                    <a:pt x="1663700" y="477572"/>
                  </a:cubicBez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0" name="Google Shape;160;p21"/>
          <p:cNvSpPr txBox="1"/>
          <p:nvPr/>
        </p:nvSpPr>
        <p:spPr>
          <a:xfrm>
            <a:off x="5450447" y="2097029"/>
            <a:ext cx="11370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IMPROVE RESULTS</a:t>
            </a:r>
            <a:endParaRPr sz="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" name="Google Shape;161;p21"/>
          <p:cNvGrpSpPr/>
          <p:nvPr/>
        </p:nvGrpSpPr>
        <p:grpSpPr>
          <a:xfrm>
            <a:off x="5327380" y="3814619"/>
            <a:ext cx="1443460" cy="548319"/>
            <a:chOff x="0" y="0"/>
            <a:chExt cx="1675130" cy="636322"/>
          </a:xfrm>
        </p:grpSpPr>
        <p:sp>
          <p:nvSpPr>
            <p:cNvPr id="162" name="Google Shape;162;p21"/>
            <p:cNvSpPr/>
            <p:nvPr/>
          </p:nvSpPr>
          <p:spPr>
            <a:xfrm>
              <a:off x="92710" y="106680"/>
              <a:ext cx="1570990" cy="516942"/>
            </a:xfrm>
            <a:custGeom>
              <a:avLst/>
              <a:gdLst/>
              <a:ahLst/>
              <a:cxnLst/>
              <a:rect l="l" t="t" r="r" b="b"/>
              <a:pathLst>
                <a:path w="1570990" h="516942" extrusionOk="0">
                  <a:moveTo>
                    <a:pt x="1544320" y="327712"/>
                  </a:moveTo>
                  <a:cubicBezTo>
                    <a:pt x="1544320" y="415342"/>
                    <a:pt x="1468120" y="486462"/>
                    <a:pt x="1386840" y="486462"/>
                  </a:cubicBezTo>
                  <a:lnTo>
                    <a:pt x="66040" y="486462"/>
                  </a:lnTo>
                  <a:cubicBezTo>
                    <a:pt x="43180" y="486462"/>
                    <a:pt x="20320" y="481382"/>
                    <a:pt x="0" y="472492"/>
                  </a:cubicBezTo>
                  <a:cubicBezTo>
                    <a:pt x="26670" y="500432"/>
                    <a:pt x="63500" y="516942"/>
                    <a:pt x="104140" y="516942"/>
                  </a:cubicBezTo>
                  <a:lnTo>
                    <a:pt x="1424940" y="516942"/>
                  </a:lnTo>
                  <a:cubicBezTo>
                    <a:pt x="1504950" y="516942"/>
                    <a:pt x="1570990" y="450902"/>
                    <a:pt x="1570990" y="370892"/>
                  </a:cubicBezTo>
                  <a:lnTo>
                    <a:pt x="1570990" y="95250"/>
                  </a:lnTo>
                  <a:cubicBezTo>
                    <a:pt x="1570990" y="58420"/>
                    <a:pt x="1557020" y="25400"/>
                    <a:pt x="1535430" y="0"/>
                  </a:cubicBezTo>
                  <a:cubicBezTo>
                    <a:pt x="1541780" y="16510"/>
                    <a:pt x="1544320" y="34290"/>
                    <a:pt x="1544320" y="52070"/>
                  </a:cubicBezTo>
                  <a:lnTo>
                    <a:pt x="1544320" y="327712"/>
                  </a:lnTo>
                  <a:lnTo>
                    <a:pt x="1544320" y="327712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12700" y="12700"/>
              <a:ext cx="1610360" cy="567742"/>
            </a:xfrm>
            <a:custGeom>
              <a:avLst/>
              <a:gdLst/>
              <a:ahLst/>
              <a:cxnLst/>
              <a:rect l="l" t="t" r="r" b="b"/>
              <a:pathLst>
                <a:path w="1610360" h="567742" extrusionOk="0">
                  <a:moveTo>
                    <a:pt x="146050" y="567742"/>
                  </a:moveTo>
                  <a:lnTo>
                    <a:pt x="1464310" y="567742"/>
                  </a:lnTo>
                  <a:cubicBezTo>
                    <a:pt x="1544320" y="567742"/>
                    <a:pt x="1610360" y="501702"/>
                    <a:pt x="1610360" y="421692"/>
                  </a:cubicBezTo>
                  <a:lnTo>
                    <a:pt x="1610360" y="146050"/>
                  </a:lnTo>
                  <a:cubicBezTo>
                    <a:pt x="1610360" y="66040"/>
                    <a:pt x="1544320" y="0"/>
                    <a:pt x="1464310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421692"/>
                  </a:lnTo>
                  <a:cubicBezTo>
                    <a:pt x="0" y="502972"/>
                    <a:pt x="66040" y="567742"/>
                    <a:pt x="146050" y="56774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0" y="0"/>
              <a:ext cx="1675130" cy="636322"/>
            </a:xfrm>
            <a:custGeom>
              <a:avLst/>
              <a:gdLst/>
              <a:ahLst/>
              <a:cxnLst/>
              <a:rect l="l" t="t" r="r" b="b"/>
              <a:pathLst>
                <a:path w="1675130" h="636322" extrusionOk="0">
                  <a:moveTo>
                    <a:pt x="1611630" y="74930"/>
                  </a:moveTo>
                  <a:cubicBezTo>
                    <a:pt x="1583690" y="30480"/>
                    <a:pt x="1534160" y="0"/>
                    <a:pt x="1477010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434392"/>
                  </a:lnTo>
                  <a:cubicBezTo>
                    <a:pt x="0" y="486462"/>
                    <a:pt x="25400" y="532182"/>
                    <a:pt x="63500" y="561392"/>
                  </a:cubicBezTo>
                  <a:cubicBezTo>
                    <a:pt x="91440" y="605842"/>
                    <a:pt x="140970" y="636322"/>
                    <a:pt x="198120" y="636322"/>
                  </a:cubicBezTo>
                  <a:lnTo>
                    <a:pt x="1516380" y="636322"/>
                  </a:lnTo>
                  <a:cubicBezTo>
                    <a:pt x="1604010" y="636322"/>
                    <a:pt x="1675130" y="565202"/>
                    <a:pt x="1675130" y="477572"/>
                  </a:cubicBezTo>
                  <a:lnTo>
                    <a:pt x="1675130" y="201930"/>
                  </a:lnTo>
                  <a:cubicBezTo>
                    <a:pt x="1675130" y="149860"/>
                    <a:pt x="1649730" y="104140"/>
                    <a:pt x="1611630" y="74930"/>
                  </a:cubicBezTo>
                  <a:close/>
                  <a:moveTo>
                    <a:pt x="12700" y="434392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477010" y="12700"/>
                  </a:lnTo>
                  <a:cubicBezTo>
                    <a:pt x="1557020" y="12700"/>
                    <a:pt x="1623060" y="78740"/>
                    <a:pt x="1623060" y="158750"/>
                  </a:cubicBezTo>
                  <a:lnTo>
                    <a:pt x="1623060" y="434392"/>
                  </a:lnTo>
                  <a:cubicBezTo>
                    <a:pt x="1623060" y="514402"/>
                    <a:pt x="1557020" y="580442"/>
                    <a:pt x="1477010" y="580442"/>
                  </a:cubicBezTo>
                  <a:lnTo>
                    <a:pt x="158750" y="580442"/>
                  </a:lnTo>
                  <a:cubicBezTo>
                    <a:pt x="78740" y="580442"/>
                    <a:pt x="12700" y="515672"/>
                    <a:pt x="12700" y="434392"/>
                  </a:cubicBezTo>
                  <a:close/>
                  <a:moveTo>
                    <a:pt x="1663700" y="477572"/>
                  </a:moveTo>
                  <a:cubicBezTo>
                    <a:pt x="1663700" y="557582"/>
                    <a:pt x="1596390" y="623622"/>
                    <a:pt x="1516380" y="623622"/>
                  </a:cubicBezTo>
                  <a:lnTo>
                    <a:pt x="198120" y="623622"/>
                  </a:lnTo>
                  <a:cubicBezTo>
                    <a:pt x="157480" y="623622"/>
                    <a:pt x="120650" y="607112"/>
                    <a:pt x="93980" y="579172"/>
                  </a:cubicBezTo>
                  <a:cubicBezTo>
                    <a:pt x="114300" y="588062"/>
                    <a:pt x="135890" y="593142"/>
                    <a:pt x="160020" y="593142"/>
                  </a:cubicBezTo>
                  <a:lnTo>
                    <a:pt x="1478280" y="593142"/>
                  </a:lnTo>
                  <a:cubicBezTo>
                    <a:pt x="1565910" y="593142"/>
                    <a:pt x="1637030" y="522022"/>
                    <a:pt x="1637030" y="434392"/>
                  </a:cubicBezTo>
                  <a:lnTo>
                    <a:pt x="1637030" y="158750"/>
                  </a:lnTo>
                  <a:cubicBezTo>
                    <a:pt x="1637030" y="140970"/>
                    <a:pt x="1633220" y="123190"/>
                    <a:pt x="1628140" y="106680"/>
                  </a:cubicBezTo>
                  <a:cubicBezTo>
                    <a:pt x="1649730" y="132080"/>
                    <a:pt x="1663700" y="165100"/>
                    <a:pt x="1663700" y="201930"/>
                  </a:cubicBezTo>
                  <a:lnTo>
                    <a:pt x="1663700" y="477572"/>
                  </a:lnTo>
                  <a:cubicBezTo>
                    <a:pt x="1663700" y="477572"/>
                    <a:pt x="1663700" y="477572"/>
                    <a:pt x="1663700" y="47757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5" name="Google Shape;165;p21"/>
          <p:cNvGrpSpPr/>
          <p:nvPr/>
        </p:nvGrpSpPr>
        <p:grpSpPr>
          <a:xfrm>
            <a:off x="5353474" y="2911676"/>
            <a:ext cx="1443460" cy="548319"/>
            <a:chOff x="0" y="0"/>
            <a:chExt cx="1675130" cy="636322"/>
          </a:xfrm>
        </p:grpSpPr>
        <p:sp>
          <p:nvSpPr>
            <p:cNvPr id="166" name="Google Shape;166;p21"/>
            <p:cNvSpPr/>
            <p:nvPr/>
          </p:nvSpPr>
          <p:spPr>
            <a:xfrm>
              <a:off x="92710" y="106680"/>
              <a:ext cx="1570990" cy="516942"/>
            </a:xfrm>
            <a:custGeom>
              <a:avLst/>
              <a:gdLst/>
              <a:ahLst/>
              <a:cxnLst/>
              <a:rect l="l" t="t" r="r" b="b"/>
              <a:pathLst>
                <a:path w="1570990" h="516942" extrusionOk="0">
                  <a:moveTo>
                    <a:pt x="1544320" y="327712"/>
                  </a:moveTo>
                  <a:cubicBezTo>
                    <a:pt x="1544320" y="415342"/>
                    <a:pt x="1468120" y="486462"/>
                    <a:pt x="1386840" y="486462"/>
                  </a:cubicBezTo>
                  <a:lnTo>
                    <a:pt x="66040" y="486462"/>
                  </a:lnTo>
                  <a:cubicBezTo>
                    <a:pt x="43180" y="486462"/>
                    <a:pt x="20320" y="481382"/>
                    <a:pt x="0" y="472492"/>
                  </a:cubicBezTo>
                  <a:cubicBezTo>
                    <a:pt x="26670" y="500432"/>
                    <a:pt x="63500" y="516942"/>
                    <a:pt x="104140" y="516942"/>
                  </a:cubicBezTo>
                  <a:lnTo>
                    <a:pt x="1424940" y="516942"/>
                  </a:lnTo>
                  <a:cubicBezTo>
                    <a:pt x="1504950" y="516942"/>
                    <a:pt x="1570990" y="450902"/>
                    <a:pt x="1570990" y="370892"/>
                  </a:cubicBezTo>
                  <a:lnTo>
                    <a:pt x="1570990" y="95250"/>
                  </a:lnTo>
                  <a:cubicBezTo>
                    <a:pt x="1570990" y="58420"/>
                    <a:pt x="1557020" y="25400"/>
                    <a:pt x="1535430" y="0"/>
                  </a:cubicBezTo>
                  <a:cubicBezTo>
                    <a:pt x="1541780" y="16510"/>
                    <a:pt x="1544320" y="34290"/>
                    <a:pt x="1544320" y="52070"/>
                  </a:cubicBezTo>
                  <a:lnTo>
                    <a:pt x="1544320" y="327712"/>
                  </a:lnTo>
                  <a:lnTo>
                    <a:pt x="1544320" y="327712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12700" y="12700"/>
              <a:ext cx="1610360" cy="567742"/>
            </a:xfrm>
            <a:custGeom>
              <a:avLst/>
              <a:gdLst/>
              <a:ahLst/>
              <a:cxnLst/>
              <a:rect l="l" t="t" r="r" b="b"/>
              <a:pathLst>
                <a:path w="1610360" h="567742" extrusionOk="0">
                  <a:moveTo>
                    <a:pt x="146050" y="567742"/>
                  </a:moveTo>
                  <a:lnTo>
                    <a:pt x="1464310" y="567742"/>
                  </a:lnTo>
                  <a:cubicBezTo>
                    <a:pt x="1544320" y="567742"/>
                    <a:pt x="1610360" y="501702"/>
                    <a:pt x="1610360" y="421692"/>
                  </a:cubicBezTo>
                  <a:lnTo>
                    <a:pt x="1610360" y="146050"/>
                  </a:lnTo>
                  <a:cubicBezTo>
                    <a:pt x="1610360" y="66040"/>
                    <a:pt x="1544320" y="0"/>
                    <a:pt x="1464310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421692"/>
                  </a:lnTo>
                  <a:cubicBezTo>
                    <a:pt x="0" y="502972"/>
                    <a:pt x="66040" y="567742"/>
                    <a:pt x="146050" y="56774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0" y="0"/>
              <a:ext cx="1675130" cy="636322"/>
            </a:xfrm>
            <a:custGeom>
              <a:avLst/>
              <a:gdLst/>
              <a:ahLst/>
              <a:cxnLst/>
              <a:rect l="l" t="t" r="r" b="b"/>
              <a:pathLst>
                <a:path w="1675130" h="636322" extrusionOk="0">
                  <a:moveTo>
                    <a:pt x="1611630" y="74930"/>
                  </a:moveTo>
                  <a:cubicBezTo>
                    <a:pt x="1583690" y="30480"/>
                    <a:pt x="1534160" y="0"/>
                    <a:pt x="1477010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434392"/>
                  </a:lnTo>
                  <a:cubicBezTo>
                    <a:pt x="0" y="486462"/>
                    <a:pt x="25400" y="532182"/>
                    <a:pt x="63500" y="561392"/>
                  </a:cubicBezTo>
                  <a:cubicBezTo>
                    <a:pt x="91440" y="605842"/>
                    <a:pt x="140970" y="636322"/>
                    <a:pt x="198120" y="636322"/>
                  </a:cubicBezTo>
                  <a:lnTo>
                    <a:pt x="1516380" y="636322"/>
                  </a:lnTo>
                  <a:cubicBezTo>
                    <a:pt x="1604010" y="636322"/>
                    <a:pt x="1675130" y="565202"/>
                    <a:pt x="1675130" y="477572"/>
                  </a:cubicBezTo>
                  <a:lnTo>
                    <a:pt x="1675130" y="201930"/>
                  </a:lnTo>
                  <a:cubicBezTo>
                    <a:pt x="1675130" y="149860"/>
                    <a:pt x="1649730" y="104140"/>
                    <a:pt x="1611630" y="74930"/>
                  </a:cubicBezTo>
                  <a:close/>
                  <a:moveTo>
                    <a:pt x="12700" y="434392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477010" y="12700"/>
                  </a:lnTo>
                  <a:cubicBezTo>
                    <a:pt x="1557020" y="12700"/>
                    <a:pt x="1623060" y="78740"/>
                    <a:pt x="1623060" y="158750"/>
                  </a:cubicBezTo>
                  <a:lnTo>
                    <a:pt x="1623060" y="434392"/>
                  </a:lnTo>
                  <a:cubicBezTo>
                    <a:pt x="1623060" y="514402"/>
                    <a:pt x="1557020" y="580442"/>
                    <a:pt x="1477010" y="580442"/>
                  </a:cubicBezTo>
                  <a:lnTo>
                    <a:pt x="158750" y="580442"/>
                  </a:lnTo>
                  <a:cubicBezTo>
                    <a:pt x="78740" y="580442"/>
                    <a:pt x="12700" y="515672"/>
                    <a:pt x="12700" y="434392"/>
                  </a:cubicBezTo>
                  <a:close/>
                  <a:moveTo>
                    <a:pt x="1663700" y="477572"/>
                  </a:moveTo>
                  <a:cubicBezTo>
                    <a:pt x="1663700" y="557582"/>
                    <a:pt x="1596390" y="623622"/>
                    <a:pt x="1516380" y="623622"/>
                  </a:cubicBezTo>
                  <a:lnTo>
                    <a:pt x="198120" y="623622"/>
                  </a:lnTo>
                  <a:cubicBezTo>
                    <a:pt x="157480" y="623622"/>
                    <a:pt x="120650" y="607112"/>
                    <a:pt x="93980" y="579172"/>
                  </a:cubicBezTo>
                  <a:cubicBezTo>
                    <a:pt x="114300" y="588062"/>
                    <a:pt x="135890" y="593142"/>
                    <a:pt x="160020" y="593142"/>
                  </a:cubicBezTo>
                  <a:lnTo>
                    <a:pt x="1478280" y="593142"/>
                  </a:lnTo>
                  <a:cubicBezTo>
                    <a:pt x="1565910" y="593142"/>
                    <a:pt x="1637030" y="522022"/>
                    <a:pt x="1637030" y="434392"/>
                  </a:cubicBezTo>
                  <a:lnTo>
                    <a:pt x="1637030" y="158750"/>
                  </a:lnTo>
                  <a:cubicBezTo>
                    <a:pt x="1637030" y="140970"/>
                    <a:pt x="1633220" y="123190"/>
                    <a:pt x="1628140" y="106680"/>
                  </a:cubicBezTo>
                  <a:cubicBezTo>
                    <a:pt x="1649730" y="132080"/>
                    <a:pt x="1663700" y="165100"/>
                    <a:pt x="1663700" y="201930"/>
                  </a:cubicBezTo>
                  <a:lnTo>
                    <a:pt x="1663700" y="477572"/>
                  </a:lnTo>
                  <a:cubicBezTo>
                    <a:pt x="1663700" y="477572"/>
                    <a:pt x="1663700" y="477572"/>
                    <a:pt x="1663700" y="47757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" name="Google Shape;169;p21"/>
          <p:cNvSpPr txBox="1"/>
          <p:nvPr/>
        </p:nvSpPr>
        <p:spPr>
          <a:xfrm>
            <a:off x="5370874" y="2970278"/>
            <a:ext cx="1314600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MAKE CUSTOM DATASET</a:t>
            </a:r>
            <a:endParaRPr sz="9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0" name="Google Shape;170;p21"/>
          <p:cNvCxnSpPr/>
          <p:nvPr/>
        </p:nvCxnSpPr>
        <p:spPr>
          <a:xfrm rot="5400000">
            <a:off x="5857805" y="2689595"/>
            <a:ext cx="321300" cy="0"/>
          </a:xfrm>
          <a:prstGeom prst="straightConnector1">
            <a:avLst/>
          </a:prstGeom>
          <a:noFill/>
          <a:ln w="28575" cap="rnd" cmpd="sng">
            <a:solidFill>
              <a:srgbClr val="15205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171" name="Google Shape;171;p21"/>
          <p:cNvCxnSpPr/>
          <p:nvPr/>
        </p:nvCxnSpPr>
        <p:spPr>
          <a:xfrm rot="5400000">
            <a:off x="5888460" y="3620645"/>
            <a:ext cx="321300" cy="0"/>
          </a:xfrm>
          <a:prstGeom prst="straightConnector1">
            <a:avLst/>
          </a:prstGeom>
          <a:noFill/>
          <a:ln w="28575" cap="rnd" cmpd="sng">
            <a:solidFill>
              <a:srgbClr val="15205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72" name="Google Shape;172;p21"/>
          <p:cNvSpPr txBox="1"/>
          <p:nvPr/>
        </p:nvSpPr>
        <p:spPr>
          <a:xfrm>
            <a:off x="5353474" y="3862563"/>
            <a:ext cx="1349400" cy="366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800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INTEGRATION </a:t>
            </a:r>
            <a:r>
              <a:rPr lang="en" sz="900" dirty="0">
                <a:latin typeface="Rubik"/>
                <a:ea typeface="Rubik"/>
                <a:cs typeface="Rubik"/>
                <a:sym typeface="Rubik"/>
              </a:rPr>
              <a:t>OF MOBILE </a:t>
            </a:r>
            <a:r>
              <a:rPr lang="en" sz="800" dirty="0">
                <a:latin typeface="Rubik"/>
                <a:ea typeface="Rubik"/>
                <a:cs typeface="Rubik"/>
                <a:sym typeface="Rubik"/>
              </a:rPr>
              <a:t>APPLICATION</a:t>
            </a:r>
            <a:endParaRPr sz="700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2537326" y="1525310"/>
            <a:ext cx="11370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FYP-I</a:t>
            </a:r>
            <a:endParaRPr sz="9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5443821" y="1525310"/>
            <a:ext cx="11370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FYP-II</a:t>
            </a:r>
            <a:endParaRPr sz="9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175" name="Google Shape;175;p21"/>
          <p:cNvCxnSpPr/>
          <p:nvPr/>
        </p:nvCxnSpPr>
        <p:spPr>
          <a:xfrm rot="5400000">
            <a:off x="2975106" y="2937830"/>
            <a:ext cx="321300" cy="0"/>
          </a:xfrm>
          <a:prstGeom prst="straightConnector1">
            <a:avLst/>
          </a:prstGeom>
          <a:noFill/>
          <a:ln w="28575" cap="rnd" cmpd="sng">
            <a:solidFill>
              <a:srgbClr val="152050"/>
            </a:solidFill>
            <a:prstDash val="solid"/>
            <a:round/>
            <a:headEnd type="none" w="sm" len="sm"/>
            <a:tailEnd type="stealth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/>
          <p:nvPr/>
        </p:nvSpPr>
        <p:spPr>
          <a:xfrm>
            <a:off x="14288" y="0"/>
            <a:ext cx="8390700" cy="5143500"/>
          </a:xfrm>
          <a:prstGeom prst="rect">
            <a:avLst/>
          </a:prstGeom>
          <a:solidFill>
            <a:srgbClr val="15225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24"/>
          <p:cNvPicPr preferRelativeResize="0"/>
          <p:nvPr/>
        </p:nvPicPr>
        <p:blipFill rotWithShape="1">
          <a:blip r:embed="rId3">
            <a:alphaModFix amt="10000"/>
          </a:blip>
          <a:srcRect r="79134"/>
          <a:stretch/>
        </p:blipFill>
        <p:spPr>
          <a:xfrm>
            <a:off x="6233833" y="-1601590"/>
            <a:ext cx="2131689" cy="1023571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4"/>
          <p:cNvSpPr txBox="1"/>
          <p:nvPr/>
        </p:nvSpPr>
        <p:spPr>
          <a:xfrm>
            <a:off x="247254" y="2139052"/>
            <a:ext cx="5325827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28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System Architecture Design</a:t>
            </a: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6" name="Google Shape;236;p24"/>
          <p:cNvCxnSpPr>
            <a:cxnSpLocks/>
          </p:cNvCxnSpPr>
          <p:nvPr/>
        </p:nvCxnSpPr>
        <p:spPr>
          <a:xfrm>
            <a:off x="349550" y="2745915"/>
            <a:ext cx="4149298" cy="0"/>
          </a:xfrm>
          <a:prstGeom prst="straightConnector1">
            <a:avLst/>
          </a:prstGeom>
          <a:noFill/>
          <a:ln w="95250" cap="rnd" cmpd="sng">
            <a:solidFill>
              <a:srgbClr val="017FFD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45352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EF9DA4-838D-48EC-A065-11B85A184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738" y="-671805"/>
            <a:ext cx="6856523" cy="59377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5A95A7-7950-42F4-A77E-A40C4BF33E8C}"/>
              </a:ext>
            </a:extLst>
          </p:cNvPr>
          <p:cNvSpPr txBox="1"/>
          <p:nvPr/>
        </p:nvSpPr>
        <p:spPr>
          <a:xfrm>
            <a:off x="3425963" y="1104054"/>
            <a:ext cx="26324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System Architecture Design: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684947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/>
          <p:nvPr/>
        </p:nvSpPr>
        <p:spPr>
          <a:xfrm>
            <a:off x="14288" y="0"/>
            <a:ext cx="8390700" cy="5143500"/>
          </a:xfrm>
          <a:prstGeom prst="rect">
            <a:avLst/>
          </a:prstGeom>
          <a:solidFill>
            <a:srgbClr val="15225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24"/>
          <p:cNvPicPr preferRelativeResize="0"/>
          <p:nvPr/>
        </p:nvPicPr>
        <p:blipFill rotWithShape="1">
          <a:blip r:embed="rId3">
            <a:alphaModFix amt="10000"/>
          </a:blip>
          <a:srcRect r="79134"/>
          <a:stretch/>
        </p:blipFill>
        <p:spPr>
          <a:xfrm>
            <a:off x="6233833" y="-1601590"/>
            <a:ext cx="2131689" cy="1023571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4"/>
          <p:cNvSpPr txBox="1"/>
          <p:nvPr/>
        </p:nvSpPr>
        <p:spPr>
          <a:xfrm>
            <a:off x="300781" y="2228850"/>
            <a:ext cx="4635600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28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TECHINCAL DIFFICULTIES</a:t>
            </a: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6" name="Google Shape;236;p24"/>
          <p:cNvCxnSpPr/>
          <p:nvPr/>
        </p:nvCxnSpPr>
        <p:spPr>
          <a:xfrm>
            <a:off x="300782" y="3079967"/>
            <a:ext cx="618000" cy="0"/>
          </a:xfrm>
          <a:prstGeom prst="straightConnector1">
            <a:avLst/>
          </a:prstGeom>
          <a:noFill/>
          <a:ln w="95250" cap="rnd" cmpd="sng">
            <a:solidFill>
              <a:srgbClr val="017FFD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7253BF-08F7-4BED-B308-D4CDB97F65BF}"/>
              </a:ext>
            </a:extLst>
          </p:cNvPr>
          <p:cNvSpPr txBox="1"/>
          <p:nvPr/>
        </p:nvSpPr>
        <p:spPr>
          <a:xfrm>
            <a:off x="1070187" y="1137920"/>
            <a:ext cx="24929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Lack of available dataset.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B5A862-EE19-4506-B17A-59E6BC019C0A}"/>
              </a:ext>
            </a:extLst>
          </p:cNvPr>
          <p:cNvSpPr txBox="1"/>
          <p:nvPr/>
        </p:nvSpPr>
        <p:spPr>
          <a:xfrm>
            <a:off x="1070187" y="1430252"/>
            <a:ext cx="4322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Lack of information about the places and events.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CA87E6-8864-4B83-B854-04CC70573947}"/>
              </a:ext>
            </a:extLst>
          </p:cNvPr>
          <p:cNvSpPr txBox="1"/>
          <p:nvPr/>
        </p:nvSpPr>
        <p:spPr>
          <a:xfrm>
            <a:off x="1070187" y="1738029"/>
            <a:ext cx="42835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Face many difficulties while training our dataset.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8349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/>
          <p:nvPr/>
        </p:nvSpPr>
        <p:spPr>
          <a:xfrm>
            <a:off x="14288" y="0"/>
            <a:ext cx="8390700" cy="5143500"/>
          </a:xfrm>
          <a:prstGeom prst="rect">
            <a:avLst/>
          </a:prstGeom>
          <a:solidFill>
            <a:srgbClr val="15225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24"/>
          <p:cNvPicPr preferRelativeResize="0"/>
          <p:nvPr/>
        </p:nvPicPr>
        <p:blipFill rotWithShape="1">
          <a:blip r:embed="rId3">
            <a:alphaModFix amt="10000"/>
          </a:blip>
          <a:srcRect r="79134"/>
          <a:stretch/>
        </p:blipFill>
        <p:spPr>
          <a:xfrm>
            <a:off x="6233833" y="-1601590"/>
            <a:ext cx="2131689" cy="1023571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4"/>
          <p:cNvSpPr txBox="1"/>
          <p:nvPr/>
        </p:nvSpPr>
        <p:spPr>
          <a:xfrm>
            <a:off x="300781" y="2228850"/>
            <a:ext cx="4635600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28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TEAM WORK</a:t>
            </a: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6" name="Google Shape;236;p24"/>
          <p:cNvCxnSpPr/>
          <p:nvPr/>
        </p:nvCxnSpPr>
        <p:spPr>
          <a:xfrm>
            <a:off x="349550" y="2745915"/>
            <a:ext cx="618000" cy="0"/>
          </a:xfrm>
          <a:prstGeom prst="straightConnector1">
            <a:avLst/>
          </a:prstGeom>
          <a:noFill/>
          <a:ln w="95250" cap="rnd" cmpd="sng">
            <a:solidFill>
              <a:srgbClr val="017FFD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290957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81;p40">
            <a:extLst>
              <a:ext uri="{FF2B5EF4-FFF2-40B4-BE49-F238E27FC236}">
                <a16:creationId xmlns:a16="http://schemas.microsoft.com/office/drawing/2014/main" id="{BA53BE30-7309-4C70-9B29-375E7077F906}"/>
              </a:ext>
            </a:extLst>
          </p:cNvPr>
          <p:cNvSpPr txBox="1">
            <a:spLocks noGrp="1"/>
          </p:cNvSpPr>
          <p:nvPr/>
        </p:nvSpPr>
        <p:spPr>
          <a:xfrm>
            <a:off x="9690081" y="4928621"/>
            <a:ext cx="865225" cy="539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E8E93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/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3600"/>
                <a:buNone/>
              </a:pPr>
              <a:t>28</a:t>
            </a:fld>
            <a:endParaRPr/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825A5E86-E729-9B93-67A6-96CA0F991E1A}"/>
              </a:ext>
            </a:extLst>
          </p:cNvPr>
          <p:cNvSpPr txBox="1"/>
          <p:nvPr/>
        </p:nvSpPr>
        <p:spPr>
          <a:xfrm>
            <a:off x="479303" y="1280975"/>
            <a:ext cx="2642998" cy="297004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Documentation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Presentations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Literature Review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UML Diagrams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Code Preparation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Dataset Collection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Dataset Preprocessing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Model Training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Fine Tuning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700" dirty="0">
              <a:latin typeface="Georgia" panose="020405020504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700" dirty="0">
              <a:latin typeface="Georgia" panose="02040502050405020303" pitchFamily="18" charset="0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64DB2442-C58C-7EC0-8F6F-93E5F2022F14}"/>
              </a:ext>
            </a:extLst>
          </p:cNvPr>
          <p:cNvSpPr txBox="1"/>
          <p:nvPr/>
        </p:nvSpPr>
        <p:spPr>
          <a:xfrm>
            <a:off x="5959243" y="990471"/>
            <a:ext cx="2469047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Dataset Gathering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UML Diagrams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Literature Review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Creating Signup, Login pages of application.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API Connection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Database Creation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Application Testing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700" dirty="0">
                <a:latin typeface="Georgia" panose="02040502050405020303" pitchFamily="18" charset="0"/>
              </a:rPr>
              <a:t>Request Handling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5060F69-0E6B-C97F-E5C8-0089695CC5BE}"/>
              </a:ext>
            </a:extLst>
          </p:cNvPr>
          <p:cNvSpPr/>
          <p:nvPr/>
        </p:nvSpPr>
        <p:spPr>
          <a:xfrm>
            <a:off x="21030" y="579610"/>
            <a:ext cx="771866" cy="741286"/>
          </a:xfrm>
          <a:prstGeom prst="ellipse">
            <a:avLst/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 dirty="0"/>
          </a:p>
        </p:txBody>
      </p:sp>
      <p:sp>
        <p:nvSpPr>
          <p:cNvPr id="13" name="Chord 12">
            <a:extLst>
              <a:ext uri="{FF2B5EF4-FFF2-40B4-BE49-F238E27FC236}">
                <a16:creationId xmlns:a16="http://schemas.microsoft.com/office/drawing/2014/main" id="{0E276B29-6F62-B41B-768B-CE86F44B62F5}"/>
              </a:ext>
            </a:extLst>
          </p:cNvPr>
          <p:cNvSpPr/>
          <p:nvPr/>
        </p:nvSpPr>
        <p:spPr>
          <a:xfrm>
            <a:off x="98217" y="633778"/>
            <a:ext cx="617493" cy="593029"/>
          </a:xfrm>
          <a:prstGeom prst="chord">
            <a:avLst>
              <a:gd name="adj1" fmla="val 20431728"/>
              <a:gd name="adj2" fmla="val 11968272"/>
            </a:avLst>
          </a:prstGeom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050892F-0062-AAF7-E2C2-4331468E2F05}"/>
              </a:ext>
            </a:extLst>
          </p:cNvPr>
          <p:cNvSpPr/>
          <p:nvPr/>
        </p:nvSpPr>
        <p:spPr>
          <a:xfrm>
            <a:off x="5187377" y="485520"/>
            <a:ext cx="771866" cy="741286"/>
          </a:xfrm>
          <a:prstGeom prst="ellipse">
            <a:avLst/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 dirty="0"/>
          </a:p>
        </p:txBody>
      </p:sp>
      <p:sp>
        <p:nvSpPr>
          <p:cNvPr id="15" name="Chord 14">
            <a:extLst>
              <a:ext uri="{FF2B5EF4-FFF2-40B4-BE49-F238E27FC236}">
                <a16:creationId xmlns:a16="http://schemas.microsoft.com/office/drawing/2014/main" id="{D6A3AD81-BB32-36D0-9A0E-06027CEE1B40}"/>
              </a:ext>
            </a:extLst>
          </p:cNvPr>
          <p:cNvSpPr/>
          <p:nvPr/>
        </p:nvSpPr>
        <p:spPr>
          <a:xfrm>
            <a:off x="5264563" y="579610"/>
            <a:ext cx="617493" cy="593029"/>
          </a:xfrm>
          <a:prstGeom prst="chord">
            <a:avLst>
              <a:gd name="adj1" fmla="val 20431728"/>
              <a:gd name="adj2" fmla="val 11968272"/>
            </a:avLst>
          </a:prstGeom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C386705-6AD4-2EC5-9F96-546A8E56C21C}"/>
              </a:ext>
            </a:extLst>
          </p:cNvPr>
          <p:cNvSpPr/>
          <p:nvPr/>
        </p:nvSpPr>
        <p:spPr>
          <a:xfrm>
            <a:off x="-1460480" y="-378844"/>
            <a:ext cx="771866" cy="741286"/>
          </a:xfrm>
          <a:prstGeom prst="ellipse">
            <a:avLst/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17" name="Chord 16">
            <a:extLst>
              <a:ext uri="{FF2B5EF4-FFF2-40B4-BE49-F238E27FC236}">
                <a16:creationId xmlns:a16="http://schemas.microsoft.com/office/drawing/2014/main" id="{2306CF25-1E9E-9F93-824F-2138A6934D43}"/>
              </a:ext>
            </a:extLst>
          </p:cNvPr>
          <p:cNvSpPr/>
          <p:nvPr/>
        </p:nvSpPr>
        <p:spPr>
          <a:xfrm>
            <a:off x="-1378912" y="-297271"/>
            <a:ext cx="617493" cy="593029"/>
          </a:xfrm>
          <a:prstGeom prst="chord">
            <a:avLst>
              <a:gd name="adj1" fmla="val 16200000"/>
              <a:gd name="adj2" fmla="val 16200000"/>
            </a:avLst>
          </a:prstGeom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18" name="TextBox 11">
            <a:extLst>
              <a:ext uri="{FF2B5EF4-FFF2-40B4-BE49-F238E27FC236}">
                <a16:creationId xmlns:a16="http://schemas.microsoft.com/office/drawing/2014/main" id="{CF622399-77BA-B779-204E-5A9799205C0A}"/>
              </a:ext>
            </a:extLst>
          </p:cNvPr>
          <p:cNvSpPr txBox="1"/>
          <p:nvPr/>
        </p:nvSpPr>
        <p:spPr>
          <a:xfrm>
            <a:off x="715710" y="765142"/>
            <a:ext cx="22126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 sz="2400" dirty="0">
                <a:latin typeface="Georgia" panose="02040502050405020303" pitchFamily="18" charset="0"/>
              </a:rPr>
              <a:t>Zohaib Khan</a:t>
            </a: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A5C1DD87-7B0F-42B2-DD37-01C99EA974C8}"/>
              </a:ext>
            </a:extLst>
          </p:cNvPr>
          <p:cNvSpPr txBox="1"/>
          <p:nvPr/>
        </p:nvSpPr>
        <p:spPr>
          <a:xfrm>
            <a:off x="6120757" y="534309"/>
            <a:ext cx="22132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 sz="2400" dirty="0">
                <a:latin typeface="Georgia" panose="02040502050405020303" pitchFamily="18" charset="0"/>
              </a:rPr>
              <a:t>Ahmed Ali</a:t>
            </a:r>
          </a:p>
        </p:txBody>
      </p:sp>
    </p:spTree>
    <p:extLst>
      <p:ext uri="{BB962C8B-B14F-4D97-AF65-F5344CB8AC3E}">
        <p14:creationId xmlns:p14="http://schemas.microsoft.com/office/powerpoint/2010/main" val="2167011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/>
          <p:nvPr/>
        </p:nvSpPr>
        <p:spPr>
          <a:xfrm>
            <a:off x="0" y="0"/>
            <a:ext cx="8390700" cy="5143500"/>
          </a:xfrm>
          <a:prstGeom prst="rect">
            <a:avLst/>
          </a:prstGeom>
          <a:solidFill>
            <a:srgbClr val="15225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24"/>
          <p:cNvPicPr preferRelativeResize="0"/>
          <p:nvPr/>
        </p:nvPicPr>
        <p:blipFill rotWithShape="1">
          <a:blip r:embed="rId3">
            <a:alphaModFix amt="10000"/>
          </a:blip>
          <a:srcRect r="79134"/>
          <a:stretch/>
        </p:blipFill>
        <p:spPr>
          <a:xfrm>
            <a:off x="6233833" y="-1601590"/>
            <a:ext cx="2131689" cy="1023571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4"/>
          <p:cNvSpPr txBox="1"/>
          <p:nvPr/>
        </p:nvSpPr>
        <p:spPr>
          <a:xfrm>
            <a:off x="111128" y="215876"/>
            <a:ext cx="4635600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28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Timeline</a:t>
            </a: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6" name="Google Shape;236;p24"/>
          <p:cNvCxnSpPr/>
          <p:nvPr/>
        </p:nvCxnSpPr>
        <p:spPr>
          <a:xfrm>
            <a:off x="219502" y="786522"/>
            <a:ext cx="618000" cy="0"/>
          </a:xfrm>
          <a:prstGeom prst="straightConnector1">
            <a:avLst/>
          </a:prstGeom>
          <a:noFill/>
          <a:ln w="95250" cap="rnd" cmpd="sng">
            <a:solidFill>
              <a:srgbClr val="017FF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" name="Picture 5" descr="A picture containing text, screenshot, number, line&#10;&#10;Description automatically generated">
            <a:extLst>
              <a:ext uri="{FF2B5EF4-FFF2-40B4-BE49-F238E27FC236}">
                <a16:creationId xmlns:a16="http://schemas.microsoft.com/office/drawing/2014/main" id="{9EC584B5-F69A-7901-1FFC-21BEDDB7C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12" y="1085401"/>
            <a:ext cx="8314010" cy="318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6793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/>
          <p:nvPr/>
        </p:nvSpPr>
        <p:spPr>
          <a:xfrm>
            <a:off x="14288" y="0"/>
            <a:ext cx="8390700" cy="5143500"/>
          </a:xfrm>
          <a:prstGeom prst="rect">
            <a:avLst/>
          </a:prstGeom>
          <a:solidFill>
            <a:srgbClr val="15225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24"/>
          <p:cNvPicPr preferRelativeResize="0"/>
          <p:nvPr/>
        </p:nvPicPr>
        <p:blipFill rotWithShape="1">
          <a:blip r:embed="rId3">
            <a:alphaModFix amt="10000"/>
          </a:blip>
          <a:srcRect r="79134"/>
          <a:stretch/>
        </p:blipFill>
        <p:spPr>
          <a:xfrm>
            <a:off x="6233833" y="-1601590"/>
            <a:ext cx="2131689" cy="1023571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4"/>
          <p:cNvSpPr txBox="1"/>
          <p:nvPr/>
        </p:nvSpPr>
        <p:spPr>
          <a:xfrm>
            <a:off x="300781" y="2228850"/>
            <a:ext cx="4635600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8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Any Questions?</a:t>
            </a:r>
            <a:endParaRPr sz="28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6" name="Google Shape;236;p24"/>
          <p:cNvCxnSpPr/>
          <p:nvPr/>
        </p:nvCxnSpPr>
        <p:spPr>
          <a:xfrm>
            <a:off x="300781" y="2836127"/>
            <a:ext cx="618000" cy="0"/>
          </a:xfrm>
          <a:prstGeom prst="straightConnector1">
            <a:avLst/>
          </a:prstGeom>
          <a:noFill/>
          <a:ln w="95250" cap="rnd" cmpd="sng">
            <a:solidFill>
              <a:srgbClr val="017FFD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344460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14288" y="0"/>
            <a:ext cx="8390700" cy="5143500"/>
          </a:xfrm>
          <a:prstGeom prst="rect">
            <a:avLst/>
          </a:prstGeom>
          <a:solidFill>
            <a:srgbClr val="15225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 amt="70000"/>
          </a:blip>
          <a:srcRect/>
          <a:stretch/>
        </p:blipFill>
        <p:spPr>
          <a:xfrm flipH="1">
            <a:off x="6939910" y="3742171"/>
            <a:ext cx="1401329" cy="140132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364682" y="1042630"/>
            <a:ext cx="36150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45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Introduction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364682" y="2177950"/>
            <a:ext cx="6297900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  <a:buSzPts val="1800"/>
            </a:pPr>
            <a:r>
              <a:rPr lang="en" sz="18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Create a recommendation system for tourist in which user enter description about the place and after processing that data the application recommend them the places name in Khyber Paktunkwa.</a:t>
            </a:r>
            <a:endParaRPr lang="en-GB" sz="2400" b="0" i="0" u="none" strike="noStrike" dirty="0">
              <a:solidFill>
                <a:srgbClr val="8AB4F8"/>
              </a:solidFill>
              <a:effectLst/>
              <a:latin typeface="arial" panose="020B0604020202020204" pitchFamily="34" charset="0"/>
              <a:hlinkClick r:id="rId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7" name="Google Shape;67;p14"/>
          <p:cNvCxnSpPr/>
          <p:nvPr/>
        </p:nvCxnSpPr>
        <p:spPr>
          <a:xfrm>
            <a:off x="364682" y="1785580"/>
            <a:ext cx="618000" cy="0"/>
          </a:xfrm>
          <a:prstGeom prst="straightConnector1">
            <a:avLst/>
          </a:prstGeom>
          <a:noFill/>
          <a:ln w="95250" cap="rnd" cmpd="sng">
            <a:solidFill>
              <a:srgbClr val="017FFD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14288" y="0"/>
            <a:ext cx="8390700" cy="5143500"/>
          </a:xfrm>
          <a:prstGeom prst="rect">
            <a:avLst/>
          </a:prstGeom>
          <a:solidFill>
            <a:srgbClr val="15225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 amt="10000"/>
          </a:blip>
          <a:srcRect r="79134"/>
          <a:stretch/>
        </p:blipFill>
        <p:spPr>
          <a:xfrm>
            <a:off x="6233833" y="-1601590"/>
            <a:ext cx="2131689" cy="10235713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310311" y="2248970"/>
            <a:ext cx="734220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3200" b="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MOBILE </a:t>
            </a:r>
            <a:r>
              <a:rPr lang="en" sz="32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APPLICATION INTERFACE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5" name="Google Shape;75;p15"/>
          <p:cNvCxnSpPr/>
          <p:nvPr/>
        </p:nvCxnSpPr>
        <p:spPr>
          <a:xfrm>
            <a:off x="300782" y="3079967"/>
            <a:ext cx="618000" cy="0"/>
          </a:xfrm>
          <a:prstGeom prst="straightConnector1">
            <a:avLst/>
          </a:prstGeom>
          <a:noFill/>
          <a:ln w="95250" cap="rnd" cmpd="sng">
            <a:solidFill>
              <a:srgbClr val="017FFD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34021" y="0"/>
            <a:ext cx="8390700" cy="5143500"/>
          </a:xfrm>
          <a:prstGeom prst="rect">
            <a:avLst/>
          </a:prstGeom>
          <a:solidFill>
            <a:srgbClr val="15225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 amt="10000"/>
          </a:blip>
          <a:srcRect r="79134"/>
          <a:stretch/>
        </p:blipFill>
        <p:spPr>
          <a:xfrm>
            <a:off x="6293032" y="-1594817"/>
            <a:ext cx="2131689" cy="10235713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1023322" y="616016"/>
            <a:ext cx="734220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highlight>
                  <a:srgbClr val="C0C0C0"/>
                </a:highlight>
                <a:latin typeface="Arial"/>
                <a:ea typeface="Arial"/>
                <a:cs typeface="Arial"/>
                <a:sym typeface="Arial"/>
              </a:rPr>
              <a:t>Starting of application</a:t>
            </a:r>
            <a:endParaRPr sz="3200" b="0" i="0" u="none" strike="noStrike" cap="none" dirty="0">
              <a:solidFill>
                <a:srgbClr val="000000"/>
              </a:solidFill>
              <a:highlight>
                <a:srgbClr val="C0C0C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5" name="Google Shape;75;p15"/>
          <p:cNvCxnSpPr/>
          <p:nvPr/>
        </p:nvCxnSpPr>
        <p:spPr>
          <a:xfrm>
            <a:off x="1093262" y="1206947"/>
            <a:ext cx="618000" cy="0"/>
          </a:xfrm>
          <a:prstGeom prst="straightConnector1">
            <a:avLst/>
          </a:prstGeom>
          <a:noFill/>
          <a:ln w="95250" cap="rnd" cmpd="sng">
            <a:solidFill>
              <a:srgbClr val="017FF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433FC79-5010-4F05-BB38-D1ADD7F12C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437" y="1309982"/>
            <a:ext cx="1557867" cy="298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06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457C1F-DF56-45B7-A219-C3DE8503C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9488" y="871051"/>
            <a:ext cx="1469558" cy="32278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CCA34D-849C-4DA9-9CA0-F1F3F3811320}"/>
              </a:ext>
            </a:extLst>
          </p:cNvPr>
          <p:cNvSpPr txBox="1"/>
          <p:nvPr/>
        </p:nvSpPr>
        <p:spPr>
          <a:xfrm>
            <a:off x="887306" y="230294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LOGIN PAGE: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7391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9515E3-474C-4CEE-9FA5-6E637DC41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2762" y="887306"/>
            <a:ext cx="1664437" cy="35161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42DD6E-8786-4CF1-848C-A6A4F3CFF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360" y="887306"/>
            <a:ext cx="1625311" cy="35642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A0726F-D67D-4360-9F18-1865818FCC6F}"/>
              </a:ext>
            </a:extLst>
          </p:cNvPr>
          <p:cNvSpPr txBox="1"/>
          <p:nvPr/>
        </p:nvSpPr>
        <p:spPr>
          <a:xfrm>
            <a:off x="772608" y="201168"/>
            <a:ext cx="29787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LOCATIONS AND DESCRIPTION: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3788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99F3AB-A07F-4272-A77F-C51A535D4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308" y="973850"/>
            <a:ext cx="1572798" cy="34279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9F2FB4-AAFE-4D03-920E-D93947617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7278" y="922574"/>
            <a:ext cx="1633202" cy="35693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E69A23-0829-4897-A7AB-454726E1B0EE}"/>
              </a:ext>
            </a:extLst>
          </p:cNvPr>
          <p:cNvSpPr txBox="1"/>
          <p:nvPr/>
        </p:nvSpPr>
        <p:spPr>
          <a:xfrm>
            <a:off x="754756" y="359374"/>
            <a:ext cx="1404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SEARCH BAR: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3498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99F3AB-A07F-4272-A77F-C51A535D4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308" y="973850"/>
            <a:ext cx="1572798" cy="34279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E69A23-0829-4897-A7AB-454726E1B0EE}"/>
              </a:ext>
            </a:extLst>
          </p:cNvPr>
          <p:cNvSpPr txBox="1"/>
          <p:nvPr/>
        </p:nvSpPr>
        <p:spPr>
          <a:xfrm>
            <a:off x="754756" y="359374"/>
            <a:ext cx="1199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Restaurants: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801A2B-907C-42D1-A620-0AA2A3AD4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2437" y="973850"/>
            <a:ext cx="1580642" cy="342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34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A9F2FB4-AAFE-4D03-920E-D93947617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5406" y="898190"/>
            <a:ext cx="1633202" cy="35693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E69A23-0829-4897-A7AB-454726E1B0EE}"/>
              </a:ext>
            </a:extLst>
          </p:cNvPr>
          <p:cNvSpPr txBox="1"/>
          <p:nvPr/>
        </p:nvSpPr>
        <p:spPr>
          <a:xfrm>
            <a:off x="754756" y="359374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Recommendations: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482260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191</Words>
  <Application>Microsoft Office PowerPoint</Application>
  <PresentationFormat>On-screen Show (16:9)</PresentationFormat>
  <Paragraphs>54</Paragraphs>
  <Slides>19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Century Schoolbook</vt:lpstr>
      <vt:lpstr>Arial</vt:lpstr>
      <vt:lpstr>Georgia</vt:lpstr>
      <vt:lpstr>Rubik</vt:lpstr>
      <vt:lpstr>Open Sans</vt:lpstr>
      <vt:lpstr>Arial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Zohaib Khan</cp:lastModifiedBy>
  <cp:revision>16</cp:revision>
  <dcterms:modified xsi:type="dcterms:W3CDTF">2023-05-17T01:05:14Z</dcterms:modified>
</cp:coreProperties>
</file>